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7544" autoAdjust="0"/>
  </p:normalViewPr>
  <p:slideViewPr>
    <p:cSldViewPr snapToGrid="0">
      <p:cViewPr varScale="1">
        <p:scale>
          <a:sx n="66" d="100"/>
          <a:sy n="66" d="100"/>
        </p:scale>
        <p:origin x="108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tmp>
</file>

<file path=ppt/media/image2.tmp>
</file>

<file path=ppt/media/image3.png>
</file>

<file path=ppt/media/image4.png>
</file>

<file path=ppt/media/image5.tmp>
</file>

<file path=ppt/media/image6.tmp>
</file>

<file path=ppt/media/image7.tmp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2B017-FAB6-4457-A414-AAA22EB8A5BC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0A9B33-EAF3-48B9-B75B-1DDAC238E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340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Jackie will speak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0A9B33-EAF3-48B9-B75B-1DDAC238E8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89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Sriven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0A9B33-EAF3-48B9-B75B-1DDAC238E8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945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Phoebe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0A9B33-EAF3-48B9-B75B-1DDAC238E8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66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Yang show Webpage!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0A9B33-EAF3-48B9-B75B-1DDAC238E86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923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Fatima:  Using D3 we imported our Json into a database and added a filter which allows the user to enter a specific Symbol:   Our database includes important information for example: Symbol, Sector, Open Close, High and low.  </a:t>
            </a:r>
          </a:p>
          <a:p>
            <a:r>
              <a:rPr lang="en-US" dirty="0"/>
              <a:t>Show Webpage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0A9B33-EAF3-48B9-B75B-1DDAC238E86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41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Edward back to PPT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0A9B33-EAF3-48B9-B75B-1DDAC238E8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3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38FCB-4D16-45DC-B276-DBEA38CDC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FF8FFC-1BE9-4199-B392-56682F20F5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A33E7-E201-400F-B7CB-021738D28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2D7F5-E0C2-4B0E-B25F-D513DCBCF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CD9C9-44CE-4E2C-8774-C203FEFEF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7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F6669-BFA1-45FE-BBEC-191D924D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A93FBA-A399-4C43-A75F-7A838B38E6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AADC8-1061-465F-A071-3ACE43D4F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8EAAD-5A27-48FE-ACF5-E180AC9AD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C20AF-2F19-41F8-BBDB-C344342CF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86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5C086C-B68D-42F0-AC46-8A2BF80C85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8F353C-FE07-4235-9D71-73F96888A1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6F335-C037-4BEF-85B5-521C47B03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FDA46-5B70-4735-8E9C-CFE2505A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D55C-BF68-4D1E-9E34-9658074EE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33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B8D4-1D2F-45E8-A7F7-C832FF493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1AC17-670E-4FDF-B0D5-55FAE9D2E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F5D4B-BFC2-4553-9271-263B36106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0105A-E316-4F8E-98DB-7EBA0F5D6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98F07-EBA3-4591-8A4B-A557D656A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391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5487F-907F-4E90-AE43-171647541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45016-4552-44E4-992F-FC279E8BF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F4858-518B-426E-BB86-41626AEE8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60340-5468-48E4-8832-E58347B6C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9F7C9-35C0-40F8-B9E3-931A72C63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344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00F01-7533-4E3A-8D75-7A6FB3138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1E8C2-12A5-465F-856F-06E18AC32D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2E26BB-1A0E-4B93-A658-4F8B028081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169D0-F447-4BB3-8730-16BC0C88D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88860-FAA3-4EB7-97BF-182B41180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E6F89-12EC-4A4C-93AC-7B4EE30E1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15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5007C-11F1-4D14-8FFE-020FB15E8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0870B-90C1-472A-9D92-48085FFFF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EEA5B4-C568-4D9D-A275-02D8EF3D4A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F0D00B-F328-4F14-AD0D-BBBF42680B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14D5A4-2F61-4D98-BEDE-1CECCA6303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B8C13-D72F-41E1-AC8A-04408455E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E588B7-81AA-433A-BDB4-E814D6DA9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4F91C3-A027-437C-A543-5EBA72155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981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29B0F-2B8A-4530-BF2E-A1B0FC50A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AAD83-2AC2-4637-AB20-5DE02EAF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BDE7FB-8FAB-4BFC-8FCA-803B34637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ED2446-3F70-48E5-AE1E-1464484C7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9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CE41D4-775E-4700-A115-03812798A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78111-4074-46A0-BEF2-0EEC5B0A7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E22E8-2C2D-4E55-818D-E10693C5F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79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0BF78-96DC-4F2C-88D2-B6888D6A2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DDF5E-718B-4531-90D4-9196ED9C8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FE85A1-0CC7-494D-BF46-3E6CBDDFE2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56934C-382B-44CB-BD65-E7257E906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7C45A-FA35-41FB-AB8C-A74A842BB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8CC486-1815-49EB-B358-B127DE399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4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9993F-89EF-4AA5-840D-D5883B4DC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705B30-8A58-45F5-A12E-D34A9260E7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43AE02-05B2-4324-AFED-1807EFA50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88FB5-6DF7-4A4F-81A5-510D67F5F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F16500-EF8F-4350-9679-31A2963C8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7F4FBB-9B3F-441F-9B4D-A8140CF86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638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666DF0-416F-4646-ACEE-F040B2064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52D98-2172-42A0-8EE9-4408A77D3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69E1D-F420-4941-96AA-3D7705C90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8ADA1-0CEC-474F-9E88-4550065AA081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1CC0E-BDBA-4D31-999C-04334CA09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422AF-4566-4F7A-838F-4998692C1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FA835-F78E-4F6C-A74B-85E19E41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2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yfinanc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m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m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mp"/><Relationship Id="rId5" Type="http://schemas.openxmlformats.org/officeDocument/2006/relationships/image" Target="../media/image8.png"/><Relationship Id="rId4" Type="http://schemas.openxmlformats.org/officeDocument/2006/relationships/image" Target="../media/image7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B0B60-DABE-4375-A4AF-325EE1B52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Project 2 : Stock Visualization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CCE81-31C7-4098-B612-890006CB83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/>
              <a:t>Team Members: Edward Chhun, Jackie Yi, Phoebe Wang, Sriven Ankam, Yan  Kong, Fatima Carrillo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C7CC93-2EE8-4983-90F3-9C0AF66DEB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39" r="3151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7D45089-1D4C-443D-925D-4D77F23846EB}"/>
              </a:ext>
            </a:extLst>
          </p:cNvPr>
          <p:cNvSpPr txBox="1"/>
          <p:nvPr/>
        </p:nvSpPr>
        <p:spPr>
          <a:xfrm>
            <a:off x="7649958" y="5976576"/>
            <a:ext cx="37166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Date: January 27,  2021</a:t>
            </a:r>
          </a:p>
        </p:txBody>
      </p:sp>
    </p:spTree>
    <p:extLst>
      <p:ext uri="{BB962C8B-B14F-4D97-AF65-F5344CB8AC3E}">
        <p14:creationId xmlns:p14="http://schemas.microsoft.com/office/powerpoint/2010/main" val="1955809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860"/>
    </mc:Choice>
    <mc:Fallback>
      <p:transition spd="slow" advTm="286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E65CDE2-194C-4A17-9E3C-017E8A897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F8A225-C354-4230-9D2B-6ED26DEA3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Python and Jupyter Notebook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7B1E7-18B9-4CC0-92AE-1F8CD87CE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276" y="2050181"/>
            <a:ext cx="10410524" cy="4126782"/>
          </a:xfrm>
        </p:spPr>
        <p:txBody>
          <a:bodyPr>
            <a:norm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team worked with a python module to get up to date </a:t>
            </a:r>
            <a:r>
              <a:rPr lang="en-US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S&amp;P500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stocks data from Yahoo Finance. </a:t>
            </a:r>
          </a:p>
          <a:p>
            <a:pPr lvl="1"/>
            <a:r>
              <a:rPr lang="en-US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 imported yfinance 0.1.55 (</a:t>
            </a:r>
            <a:r>
              <a:rPr lang="en-US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https://pypi.org/project/yfinance/</a:t>
            </a:r>
            <a:r>
              <a:rPr lang="en-US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to the Jupyter Notebook </a:t>
            </a:r>
          </a:p>
          <a:p>
            <a:pPr lvl="1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had to add a try and except for objects not found </a:t>
            </a: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1CE0E70-AC9F-4D92-9267-769F1031AA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478" y="2881745"/>
            <a:ext cx="9691172" cy="397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739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4178"/>
    </mc:Choice>
    <mc:Fallback>
      <p:transition spd="slow" advTm="2417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E65CDE2-194C-4A17-9E3C-017E8A897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F8A225-C354-4230-9D2B-6ED26DEA3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Flask  and PyMongo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7B1E7-18B9-4CC0-92AE-1F8CD87CE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276" y="2050181"/>
            <a:ext cx="10410524" cy="4126782"/>
          </a:xfrm>
        </p:spPr>
        <p:txBody>
          <a:bodyPr>
            <a:norm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Utilizing Python API-Flask  we created a database with PyMongo  </a:t>
            </a:r>
          </a:p>
          <a:p>
            <a:pPr marL="3200400" lvl="7" indent="0">
              <a:buNone/>
            </a:pPr>
            <a:endParaRPr lang="en-US" sz="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F92D94-85E3-41C7-8158-C264F6058F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79" r="56443" b="3331"/>
          <a:stretch/>
        </p:blipFill>
        <p:spPr>
          <a:xfrm>
            <a:off x="943276" y="2420089"/>
            <a:ext cx="3073842" cy="43316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09D11E-989F-45E8-B0F0-D83EF7ABFF60}"/>
              </a:ext>
            </a:extLst>
          </p:cNvPr>
          <p:cNvSpPr txBox="1"/>
          <p:nvPr/>
        </p:nvSpPr>
        <p:spPr>
          <a:xfrm>
            <a:off x="5638800" y="2974109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67029E-7826-402A-8A55-9916BCBC753D}"/>
              </a:ext>
            </a:extLst>
          </p:cNvPr>
          <p:cNvSpPr txBox="1"/>
          <p:nvPr/>
        </p:nvSpPr>
        <p:spPr>
          <a:xfrm>
            <a:off x="4175522" y="2454789"/>
            <a:ext cx="6562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converted all the S&amp;P 500 tickers into JSON file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9A618F-D002-49FE-AE7D-FC7B1DEBF6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5134"/>
          <a:stretch/>
        </p:blipFill>
        <p:spPr>
          <a:xfrm>
            <a:off x="4336096" y="2888554"/>
            <a:ext cx="2665068" cy="38632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BFCFAE-4592-47C7-9F94-69A0D3B29561}"/>
              </a:ext>
            </a:extLst>
          </p:cNvPr>
          <p:cNvSpPr txBox="1"/>
          <p:nvPr/>
        </p:nvSpPr>
        <p:spPr>
          <a:xfrm>
            <a:off x="7320142" y="2853045"/>
            <a:ext cx="2682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Flask Code</a:t>
            </a:r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16DDC246-4ACC-4825-A4F4-AB0F9B3343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571" y="3318489"/>
            <a:ext cx="3903153" cy="236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1441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E65CDE2-194C-4A17-9E3C-017E8A897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F8A225-C354-4230-9D2B-6ED26DEA3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Building our Visualization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Icon&#10;&#10;Description automatically generated with medium confidence">
            <a:extLst>
              <a:ext uri="{FF2B5EF4-FFF2-40B4-BE49-F238E27FC236}">
                <a16:creationId xmlns:a16="http://schemas.microsoft.com/office/drawing/2014/main" id="{A62081BC-C9D8-45EE-8559-EBB1ECC5A2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7"/>
          <a:stretch/>
        </p:blipFill>
        <p:spPr>
          <a:xfrm>
            <a:off x="1290555" y="2275133"/>
            <a:ext cx="1181265" cy="518854"/>
          </a:xfrm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24DB8839-526B-4AB6-BDBB-558F70F95E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96" t="12779" r="1877" b="3741"/>
          <a:stretch/>
        </p:blipFill>
        <p:spPr>
          <a:xfrm>
            <a:off x="7515427" y="1992546"/>
            <a:ext cx="757384" cy="7290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B00249D-9626-41CD-8E73-B7774B4C75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095" r="51610" b="-4"/>
          <a:stretch/>
        </p:blipFill>
        <p:spPr>
          <a:xfrm>
            <a:off x="1290555" y="2719506"/>
            <a:ext cx="4162556" cy="3587024"/>
          </a:xfrm>
          <a:prstGeom prst="rect">
            <a:avLst/>
          </a:prstGeom>
        </p:spPr>
      </p:pic>
      <p:pic>
        <p:nvPicPr>
          <p:cNvPr id="15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C4FB8791-6128-44E1-AA7D-29A53D64580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40" t="12108" b="756"/>
          <a:stretch/>
        </p:blipFill>
        <p:spPr>
          <a:xfrm>
            <a:off x="7515427" y="2719506"/>
            <a:ext cx="3790870" cy="35964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BBA0CE9-EDD1-45FD-8D60-5FD41A8F49ED}"/>
              </a:ext>
            </a:extLst>
          </p:cNvPr>
          <p:cNvSpPr txBox="1"/>
          <p:nvPr/>
        </p:nvSpPr>
        <p:spPr>
          <a:xfrm>
            <a:off x="2216727" y="1579842"/>
            <a:ext cx="9089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utilized Plotly and Charts. Js for our graphs</a:t>
            </a:r>
          </a:p>
        </p:txBody>
      </p:sp>
    </p:spTree>
    <p:extLst>
      <p:ext uri="{BB962C8B-B14F-4D97-AF65-F5344CB8AC3E}">
        <p14:creationId xmlns:p14="http://schemas.microsoft.com/office/powerpoint/2010/main" val="4179123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E65CDE2-194C-4A17-9E3C-017E8A897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F8A225-C354-4230-9D2B-6ED26DEA3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Database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Text, email&#10;&#10;Description automatically generated with medium confidence">
            <a:extLst>
              <a:ext uri="{FF2B5EF4-FFF2-40B4-BE49-F238E27FC236}">
                <a16:creationId xmlns:a16="http://schemas.microsoft.com/office/drawing/2014/main" id="{DDB14285-93D0-4AA2-A26B-CCD49CFC90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951"/>
          <a:stretch/>
        </p:blipFill>
        <p:spPr>
          <a:xfrm>
            <a:off x="1015283" y="1740724"/>
            <a:ext cx="10161433" cy="4436239"/>
          </a:xfrm>
        </p:spPr>
      </p:pic>
    </p:spTree>
    <p:extLst>
      <p:ext uri="{BB962C8B-B14F-4D97-AF65-F5344CB8AC3E}">
        <p14:creationId xmlns:p14="http://schemas.microsoft.com/office/powerpoint/2010/main" val="3413032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E65CDE2-194C-4A17-9E3C-017E8A897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F8A225-C354-4230-9D2B-6ED26DEA3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Lessons Learned and Roadblocks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5130F-54BE-4002-9E1D-45E42FE7E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Flow was very important as we had a hard time ensuring the code was pulling the data in the correct format. </a:t>
            </a:r>
          </a:p>
          <a:p>
            <a:r>
              <a:rPr lang="en-US" dirty="0"/>
              <a:t>Making sure that NULL values were omitted/able to be read through without breaking our code </a:t>
            </a:r>
          </a:p>
          <a:p>
            <a:pPr lvl="1"/>
            <a:r>
              <a:rPr lang="en-US" dirty="0"/>
              <a:t>An example of this was one of the stocks being delisted the day prior to us pulling data into our Database. It was in the S&amp;P500 as we began to code, but upon finishing it was already delisted. </a:t>
            </a:r>
          </a:p>
          <a:p>
            <a:r>
              <a:rPr lang="en-US" dirty="0"/>
              <a:t>In creating our data visualizations that we had in mind, the data used was only representative of one day, essentially a snapshot. </a:t>
            </a:r>
          </a:p>
          <a:p>
            <a:r>
              <a:rPr lang="en-US" dirty="0"/>
              <a:t>We adapted to the data that we collected and ultimately chose our data visualizations based off our one day snapshot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17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327</Words>
  <Application>Microsoft Office PowerPoint</Application>
  <PresentationFormat>Widescreen</PresentationFormat>
  <Paragraphs>36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Project 2 : Stock Visualization </vt:lpstr>
      <vt:lpstr>Python and Jupyter Notebook</vt:lpstr>
      <vt:lpstr>Flask  and PyMongo</vt:lpstr>
      <vt:lpstr>Building our Visualization </vt:lpstr>
      <vt:lpstr>Database </vt:lpstr>
      <vt:lpstr>Lessons Learned and Roadblocks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 : Stock Visualization </dc:title>
  <dc:creator>Fatima Carrillo</dc:creator>
  <cp:lastModifiedBy>Fatima Carrillo</cp:lastModifiedBy>
  <cp:revision>20</cp:revision>
  <dcterms:created xsi:type="dcterms:W3CDTF">2021-01-26T02:53:29Z</dcterms:created>
  <dcterms:modified xsi:type="dcterms:W3CDTF">2021-01-28T02:19:23Z</dcterms:modified>
</cp:coreProperties>
</file>

<file path=docProps/thumbnail.jpeg>
</file>